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B9C3-81B2-48C0-BE66-94EA7A861D41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B8E3-63C1-41CD-9440-77F6FB3002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0081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Размещение пациента в положении </a:t>
            </a:r>
            <a:r>
              <a:rPr lang="ru-RU" b="1" i="1" dirty="0" err="1" smtClean="0">
                <a:solidFill>
                  <a:schemeClr val="accent1"/>
                </a:solidFill>
              </a:rPr>
              <a:t>Фаулера</a:t>
            </a:r>
            <a:r>
              <a:rPr lang="ru-RU" b="1" i="1" dirty="0" smtClean="0">
                <a:solidFill>
                  <a:schemeClr val="accent1"/>
                </a:solidFill>
              </a:rPr>
              <a:t> 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hel3%20Копировать"/>
          <p:cNvPicPr/>
          <p:nvPr/>
        </p:nvPicPr>
        <p:blipFill>
          <a:blip r:embed="rId2" cstate="print">
            <a:lum bright="-8000" contrast="12000"/>
          </a:blip>
          <a:srcRect t="3188"/>
          <a:stretch>
            <a:fillRect/>
          </a:stretch>
        </p:blipFill>
        <p:spPr bwMode="auto">
          <a:xfrm>
            <a:off x="2051720" y="2060848"/>
            <a:ext cx="51125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1709544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  Размещение пациента в положении Симса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accent1"/>
                </a:solidFill>
              </a:rPr>
              <a:t>(положение, промежуточное между </a:t>
            </a:r>
            <a:r>
              <a:rPr lang="ru-RU" sz="2400" b="1" dirty="0" smtClean="0">
                <a:solidFill>
                  <a:schemeClr val="accent1"/>
                </a:solidFill>
              </a:rPr>
              <a:t>положением на животе и на боку); </a:t>
            </a:r>
            <a:endParaRPr lang="ru-RU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hel21"/>
          <p:cNvPicPr/>
          <p:nvPr/>
        </p:nvPicPr>
        <p:blipFill>
          <a:blip r:embed="rId2" cstate="print">
            <a:lum contrast="4000"/>
          </a:blip>
          <a:srcRect/>
          <a:stretch>
            <a:fillRect/>
          </a:stretch>
        </p:blipFill>
        <p:spPr bwMode="auto">
          <a:xfrm>
            <a:off x="2995612" y="2409825"/>
            <a:ext cx="31527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2014-02-15T17:43:56Z</dcterms:created>
  <dcterms:modified xsi:type="dcterms:W3CDTF">2014-02-15T17:45:36Z</dcterms:modified>
</cp:coreProperties>
</file>